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0816-C4D4-4B9C-B516-D732E3BAF58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FB4C-7F09-4880-94FB-F74036C4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5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0816-C4D4-4B9C-B516-D732E3BAF58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FB4C-7F09-4880-94FB-F74036C4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1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0816-C4D4-4B9C-B516-D732E3BAF58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FB4C-7F09-4880-94FB-F74036C4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1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0816-C4D4-4B9C-B516-D732E3BAF58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FB4C-7F09-4880-94FB-F74036C4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6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0816-C4D4-4B9C-B516-D732E3BAF58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FB4C-7F09-4880-94FB-F74036C4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9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0816-C4D4-4B9C-B516-D732E3BAF58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FB4C-7F09-4880-94FB-F74036C4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0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0816-C4D4-4B9C-B516-D732E3BAF58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FB4C-7F09-4880-94FB-F74036C4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5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0816-C4D4-4B9C-B516-D732E3BAF58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FB4C-7F09-4880-94FB-F74036C4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0816-C4D4-4B9C-B516-D732E3BAF58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FB4C-7F09-4880-94FB-F74036C4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5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0816-C4D4-4B9C-B516-D732E3BAF58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FB4C-7F09-4880-94FB-F74036C4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1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0816-C4D4-4B9C-B516-D732E3BAF58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FB4C-7F09-4880-94FB-F74036C4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9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F0816-C4D4-4B9C-B516-D732E3BAF58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5FB4C-7F09-4880-94FB-F74036C4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8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0"/>
            <a:ext cx="99822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gency FB" panose="020B0503020202020204" pitchFamily="34" charset="0"/>
              </a:rPr>
              <a:t>SLIDE 1. Title </a:t>
            </a:r>
            <a:br>
              <a:rPr lang="en-US" sz="3600" dirty="0" smtClean="0">
                <a:latin typeface="Agency FB" panose="020B0503020202020204" pitchFamily="34" charset="0"/>
              </a:rPr>
            </a:br>
            <a:r>
              <a:rPr lang="en-US" sz="3600" dirty="0" smtClean="0">
                <a:latin typeface="Agency FB" panose="020B0503020202020204" pitchFamily="34" charset="0"/>
              </a:rPr>
              <a:t>S2. Description of the </a:t>
            </a:r>
            <a:r>
              <a:rPr lang="en-US" sz="3600" dirty="0" smtClean="0">
                <a:latin typeface="Agency FB" panose="020B0503020202020204" pitchFamily="34" charset="0"/>
              </a:rPr>
              <a:t>Task</a:t>
            </a:r>
            <a:r>
              <a:rPr lang="en-US" sz="3600" dirty="0" smtClean="0">
                <a:latin typeface="Agency FB" panose="020B0503020202020204" pitchFamily="34" charset="0"/>
              </a:rPr>
              <a:t/>
            </a:r>
            <a:br>
              <a:rPr lang="en-US" sz="3600" dirty="0" smtClean="0">
                <a:latin typeface="Agency FB" panose="020B0503020202020204" pitchFamily="34" charset="0"/>
              </a:rPr>
            </a:br>
            <a:r>
              <a:rPr lang="en-US" sz="3600" dirty="0" smtClean="0">
                <a:latin typeface="Agency FB" panose="020B0503020202020204" pitchFamily="34" charset="0"/>
              </a:rPr>
              <a:t>S3. </a:t>
            </a:r>
            <a:r>
              <a:rPr lang="en-US" sz="3600" dirty="0" smtClean="0">
                <a:latin typeface="Agency FB" panose="020B0503020202020204" pitchFamily="34" charset="0"/>
              </a:rPr>
              <a:t>Picture and label </a:t>
            </a:r>
            <a:r>
              <a:rPr lang="en-US" sz="3600" dirty="0" smtClean="0">
                <a:latin typeface="Agency FB" panose="020B0503020202020204" pitchFamily="34" charset="0"/>
              </a:rPr>
              <a:t>Simple Machines</a:t>
            </a:r>
            <a:r>
              <a:rPr lang="en-US" sz="3600" dirty="0" smtClean="0">
                <a:latin typeface="Agency FB" panose="020B0503020202020204" pitchFamily="34" charset="0"/>
              </a:rPr>
              <a:t> </a:t>
            </a:r>
            <a:r>
              <a:rPr lang="en-US" sz="3600" dirty="0" smtClean="0">
                <a:latin typeface="Agency FB" panose="020B0503020202020204" pitchFamily="34" charset="0"/>
              </a:rPr>
              <a:t>Used</a:t>
            </a:r>
            <a:br>
              <a:rPr lang="en-US" sz="3600" dirty="0" smtClean="0">
                <a:latin typeface="Agency FB" panose="020B0503020202020204" pitchFamily="34" charset="0"/>
              </a:rPr>
            </a:br>
            <a:r>
              <a:rPr lang="en-US" sz="3600" dirty="0" smtClean="0">
                <a:latin typeface="Agency FB" panose="020B0503020202020204" pitchFamily="34" charset="0"/>
              </a:rPr>
              <a:t>S4. Explanation </a:t>
            </a:r>
            <a:r>
              <a:rPr lang="en-US" sz="3600" dirty="0" smtClean="0">
                <a:latin typeface="Agency FB" panose="020B0503020202020204" pitchFamily="34" charset="0"/>
              </a:rPr>
              <a:t>of </a:t>
            </a:r>
            <a:r>
              <a:rPr lang="en-US" sz="3600" dirty="0" smtClean="0">
                <a:latin typeface="Agency FB" panose="020B0503020202020204" pitchFamily="34" charset="0"/>
              </a:rPr>
              <a:t>your Rube </a:t>
            </a:r>
            <a:r>
              <a:rPr lang="en-US" sz="3600" dirty="0">
                <a:latin typeface="Agency FB" panose="020B0503020202020204" pitchFamily="34" charset="0"/>
              </a:rPr>
              <a:t>Goldberg Machine(A-E Format)  </a:t>
            </a:r>
            <a:r>
              <a:rPr lang="en-US" sz="3600" dirty="0" smtClean="0">
                <a:latin typeface="Agency FB" panose="020B0503020202020204" pitchFamily="34" charset="0"/>
              </a:rPr>
              <a:t/>
            </a:r>
            <a:br>
              <a:rPr lang="en-US" sz="3600" dirty="0" smtClean="0">
                <a:latin typeface="Agency FB" panose="020B0503020202020204" pitchFamily="34" charset="0"/>
              </a:rPr>
            </a:br>
            <a:r>
              <a:rPr lang="en-US" sz="3600" dirty="0" smtClean="0">
                <a:latin typeface="Agency FB" panose="020B0503020202020204" pitchFamily="34" charset="0"/>
              </a:rPr>
              <a:t>S5. Video of your Rube Goldberg </a:t>
            </a:r>
            <a:r>
              <a:rPr lang="en-US" sz="3600" dirty="0" smtClean="0">
                <a:latin typeface="Agency FB" panose="020B0503020202020204" pitchFamily="34" charset="0"/>
              </a:rPr>
              <a:t>M</a:t>
            </a:r>
            <a:r>
              <a:rPr lang="en-US" sz="3600" dirty="0" smtClean="0">
                <a:latin typeface="Agency FB" panose="020B0503020202020204" pitchFamily="34" charset="0"/>
              </a:rPr>
              <a:t>achine </a:t>
            </a:r>
            <a:r>
              <a:rPr lang="en-US" sz="3600" dirty="0">
                <a:latin typeface="Agency FB" panose="020B0503020202020204" pitchFamily="34" charset="0"/>
              </a:rPr>
              <a:t>W</a:t>
            </a:r>
            <a:r>
              <a:rPr lang="en-US" sz="3600" dirty="0" smtClean="0">
                <a:latin typeface="Agency FB" panose="020B0503020202020204" pitchFamily="34" charset="0"/>
              </a:rPr>
              <a:t>orking </a:t>
            </a:r>
            <a:endParaRPr lang="en-US" sz="3600" dirty="0">
              <a:latin typeface="Agency FB" panose="020B05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9273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prstClr val="black"/>
                </a:solidFill>
                <a:latin typeface="Agency FB" panose="020B0503020202020204" pitchFamily="34" charset="0"/>
              </a:rPr>
              <a:t>RG </a:t>
            </a:r>
            <a:r>
              <a:rPr lang="en-US" sz="6000" dirty="0" smtClean="0">
                <a:solidFill>
                  <a:prstClr val="black"/>
                </a:solidFill>
                <a:latin typeface="Agency FB" panose="020B0503020202020204" pitchFamily="34" charset="0"/>
              </a:rPr>
              <a:t>POWERPOINT INSTRUCTIONS </a:t>
            </a:r>
            <a:endParaRPr lang="en-US" sz="60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7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1. Title  S2. Description of the Task S3. Picture and label Simple Machines Used S4. Explanation of your Rube Goldberg Machine(A-E Format)   S5. Video of your Rube Goldberg Machine Working </vt:lpstr>
    </vt:vector>
  </TitlesOfParts>
  <Company>SCPS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1. Title  S2. Description of the Task S3. Picture and label Simple Machines Used S4. Explanation of your Rube Goldberg Machine(A-E Format)   S5. Video of your Rube Goldberg Machine Working </dc:title>
  <dc:creator>Richard Warren</dc:creator>
  <cp:lastModifiedBy>Richard Warren</cp:lastModifiedBy>
  <cp:revision>1</cp:revision>
  <dcterms:created xsi:type="dcterms:W3CDTF">2017-04-11T11:32:43Z</dcterms:created>
  <dcterms:modified xsi:type="dcterms:W3CDTF">2017-04-11T11:34:23Z</dcterms:modified>
</cp:coreProperties>
</file>